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7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170" d="100"/>
          <a:sy n="170" d="100"/>
        </p:scale>
        <p:origin x="-1120" y="-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1BFD0-D2A3-F58B-A9C5-E41EBF8A0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19FB10-6259-DD21-F847-130FC1368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87CD8-E1DC-56D8-1E10-809534D3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0230A9-ECF2-1125-0EF6-B500178D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52EBCD-1E9E-0446-518A-51802CD9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751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A67BA-3B2C-E228-C4DB-3F73237B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B884D3-F2AE-4268-1C90-0CB94F47F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B713A1-9A94-5D58-319C-CA469BDC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D7EF91-70BC-9E3B-7957-B58ADC1E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4FE26B-959C-1F9C-0805-1DF139AC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79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64A34A-5968-CBFA-603A-AE938F47A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5D8E67-33D9-06BB-2F9D-9617997F4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6240A1-DF83-A753-7A0A-30CE4BFE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6CA3E4-11FD-19B5-04AC-4E01B9E9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8B39B-F953-39DF-4E7A-75AA6BA1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38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719E7-EE94-55BF-CFAC-5C891E7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F94F-EC0E-D87A-D957-B97016BF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F8937B-1905-2609-EBFA-BF55E0A0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CF276A-E2FB-E08E-C02B-DF9D0757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1FD6D6-113A-813C-403E-1266830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008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3A7F8-0AA0-7D0E-4BB1-355CB261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14BCC5-C584-299B-6F3A-6E574352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2B37BC-F254-8022-CEAA-8A93D007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A840AE-2A77-112E-4BD4-2AC70836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47497C-412F-8AD6-F862-90B2699A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231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35042-E1F0-912A-06A4-568B5034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77EF51-E62C-C162-5249-8DF9C40DA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B57CA6-0A0E-5848-4863-23CA5837D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FFA3A7-B324-DBBA-7B49-B7BFDCF6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D58842-40ED-AD12-0DF5-873A5B81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A007B7-98AE-9C7B-F622-AE1C72EA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15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24FD0-4410-F60A-FF31-4BE7AEC1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5F1484-4E44-8F57-4C3A-5C0CF558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70EFAD-10FD-1E2D-B10C-3E5E52098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A28AFFC-34CC-0307-872A-20446BFF8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3E072C1-3C53-C763-F94C-804B09EFD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3F2881-B816-AD9A-2D0D-0627905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85A696-C71C-3F86-3FB8-CA2D46E8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024EBD-E1CF-2FFB-4B84-7A2069AF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697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96B11-1642-A989-B2C7-7FA6B692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D400E2-9B84-02D4-1026-A13AACD52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F0A3D1-C2AF-85AC-6ECF-3F820B65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95C2D7-F96B-E5FC-4198-DDE9101C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735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54ABCB9-EE45-549B-8C35-A362A81D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B343B5-D3E0-5661-54FB-4DE112ED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9E3F1-6A77-D1C9-CFD8-BA42A53C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01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1E58E-D369-874E-7FA7-C0A4D377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CC5C5-5060-D647-40B0-37E94E14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E2D249-25CB-800F-AE6E-E5B7FDA1D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3EA910-8558-47D8-92CB-A15E409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CB751E-23B2-D84F-2B2D-CC8FEBC6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CD8004-41FD-18E0-FA61-DCF7606C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898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3B4B0-2036-52AC-DCD7-1FA3C63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39E6CC1-5BD4-E5C2-D70F-5F0F40802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0B5864-2658-E3A3-9A1D-A28562AA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8B40A0-03E5-0EFE-B3B0-F0FB8659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F751A4-7A48-799C-B769-07E7DB62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14CD61-C081-6108-78A6-544FFD36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89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6B929E-F312-CAD7-69BC-04DE6D88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C5BC62-A211-FF42-4D34-A422A4D36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EAAA74-4296-8E00-9139-9B1347627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B6831-40AA-8E41-AEED-C29566914717}" type="datetimeFigureOut">
              <a:rPr kumimoji="1" lang="zh-TW" altLang="en-US" smtClean="0"/>
              <a:t>2025/7/9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388A47-A0E4-21DC-D18A-01AA0F71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E95384-F722-AABF-0AD3-4F86A0128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60234-5C05-2A40-BDC7-348ECC2AE7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24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796B6B-018F-CA3D-D308-50B8BBCF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90" y="72565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3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D7AB-46AD-F833-AE23-ED221FD34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63645B-3BC9-D6FF-806A-76226245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5AD85-2086-75A6-85BC-608477CC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BA509F-F4C8-11CF-ACC7-8350B6B1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1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789EA-7EA9-567E-B9DC-0DB2FFF9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50DB79D-B720-2B91-80E1-7DA27FAA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81" y="958806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75AB1-70D9-13B7-84D7-9F75FFE6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3707DBE-77B3-A526-A778-1B026D9B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81800-EA6E-1CDF-B810-51CB42469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8C2356E-C75A-78CF-2FA0-8575784B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9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2007-801C-163D-CA17-D254B6C1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383BA0-D77F-BEB9-C7BE-2A5686AA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EA76-BAD5-38D2-87D8-2872CDCF1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09063A8-1D67-DBE3-0562-B1E951A2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5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8CCB3-1B34-EB7B-99FB-E3EEC089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A8C80F-90F2-F7E6-2370-DB5801FF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39" y="1168061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2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FCD1-0D64-3EEA-871A-F50EE53C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C5033C-1FE0-947F-91F1-98F17EE6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A50A5-A5F1-837D-989A-B7BC5CE0E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8320CA5-FF71-3683-6ACD-299816C2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F5B4B8-998F-F7F9-102D-61A60187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906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4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837C-7A45-B0D0-8D15-C179CEE9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926A2D6-52F8-FF9A-C816-2EB9E022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A19EA-42A0-08F8-40EF-38A3D8E4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1F0DE41-E693-7920-F08C-76409676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9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9A32-C8C0-19FE-DDB5-2911A1A5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D34EBAB-5596-42F6-38B3-0535778B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796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0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B0FE9-C6BA-8E45-7E94-EFAA938CA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87BFDD-8B48-2743-62F7-FB2D2343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07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8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533F-A4DA-46C2-5F8E-64AF0A90D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051D400-9A79-C67E-75AF-70714913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06" y="1160566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0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DBB7AE-4C66-0D90-8813-FF365589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45" y="1066116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6235730-59C5-256C-918F-2AFBA1C3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1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289D-0317-FFCF-00CA-71EFD151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FADF65E-B5A0-D560-87D0-EEB8D689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6841462-F0A9-895A-4C5B-1CB931D8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30" y="1329509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5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31AC-4090-10B2-2915-190288BAC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A8EE925-996F-581E-5491-6AAEE169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4B32F-6DC6-1096-941A-190E33C0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205479-EA6F-5415-4C3A-FA73F47F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8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68E1-CE5A-9817-A12A-08A190AF2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8948F9-9B08-3EB8-6BDF-10266C2C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0</Words>
  <Application>Microsoft Macintosh PowerPoint</Application>
  <PresentationFormat>寬螢幕</PresentationFormat>
  <Paragraphs>0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Aleck Chen</dc:creator>
  <cp:lastModifiedBy>Aleck Chen</cp:lastModifiedBy>
  <cp:revision>8</cp:revision>
  <dcterms:created xsi:type="dcterms:W3CDTF">2025-07-09T11:47:07Z</dcterms:created>
  <dcterms:modified xsi:type="dcterms:W3CDTF">2025-07-09T19:29:29Z</dcterms:modified>
</cp:coreProperties>
</file>